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1491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1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2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4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8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4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1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3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8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9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4/19/2022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17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4F0AA-2A5E-4BB4-8DAF-FAA1FD330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09" y="4163627"/>
            <a:ext cx="5285779" cy="2159385"/>
          </a:xfrm>
        </p:spPr>
        <p:txBody>
          <a:bodyPr anchor="ctr">
            <a:norm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Способы избавления от эмоционального напряжения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63E5CC-4279-4248-A634-160F1DBA2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4801" y="4602163"/>
            <a:ext cx="5037090" cy="1825270"/>
          </a:xfrm>
        </p:spPr>
        <p:txBody>
          <a:bodyPr anchor="ctr">
            <a:norm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способ – сесть на психологическую диету.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способ — делать упражнения.</a:t>
            </a:r>
            <a:endParaRPr lang="ru-RU" dirty="0"/>
          </a:p>
        </p:txBody>
      </p:sp>
      <p:pic>
        <p:nvPicPr>
          <p:cNvPr id="4" name="Picture 3" descr="Маршмалловс приготовленный над пожаром">
            <a:extLst>
              <a:ext uri="{FF2B5EF4-FFF2-40B4-BE49-F238E27FC236}">
                <a16:creationId xmlns:a16="http://schemas.microsoft.com/office/drawing/2014/main" id="{10D52720-6991-75EA-C19E-1927B10A67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529" b="14139"/>
          <a:stretch/>
        </p:blipFill>
        <p:spPr>
          <a:xfrm>
            <a:off x="20" y="10"/>
            <a:ext cx="12191977" cy="401477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546258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1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109F2-950E-4387-89C3-D25E4F653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233" y="2193871"/>
            <a:ext cx="4637783" cy="2470257"/>
          </a:xfrm>
        </p:spPr>
        <p:txBody>
          <a:bodyPr/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способ – сесть на психологическую диету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02F891-30A2-4E53-9BB2-B376AF0FC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6980" y="0"/>
            <a:ext cx="6175281" cy="6858000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Начните меняться! 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(Берёте своё состояние и пытаетесь изменить себя или свое отношение к ситуациям/проблемам)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Выработайте собственную стратегию поведения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(тренинговые упражнения, релаксация)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Каждое утро вспоминайте, что-то радостное и позитивное.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Немедленно выделите пространство для себя 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(примерно один час в день)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Найдите альтернативное хобби 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(вязание, шитьё, можно покопаться в огороде)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или настольные игры 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(карты лото)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Создайте список доступных Вам удовольствий 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(должен превышать 10 пунктов)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 сном производите очистку фильтра 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(всегда помните то, что на работе, это на работе, а дома, это дома. Дома мы жёны, мамы, бабушки!)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39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B6477-D963-425A-83E4-803EF9D43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021" y="2254250"/>
            <a:ext cx="4457700" cy="23495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способ — делать упражнения.</a:t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76AF6F-B5C3-4C15-919A-0ADFA4804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1" y="470517"/>
            <a:ext cx="5897732" cy="7288565"/>
          </a:xfrm>
        </p:spPr>
        <p:txBody>
          <a:bodyPr>
            <a:normAutofit fontScale="6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08305" algn="l"/>
              </a:tabLst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Идя на работу или же ещё куда-то нужно набрать в левый карман пуговиц, бусинок или орехов и каждый раз перекладывая из левого кармана в правый повторять в мыслях хорошие слова или что-то позитивное пока не закончатся все бусинки. Это упражнение надо проделывать каждый день. Перекладывая бусинки или пуговицы—то автоматически будите видеть только хорошее. Это упражнение необходимо делать около 3-х месяцев.</a:t>
            </a:r>
            <a:endParaRPr lang="ru-RU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08305" algn="l"/>
              </a:tabLst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Массируйте точки для снятия напряжения:</a:t>
            </a:r>
            <a:endParaRPr lang="ru-RU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08305" algn="l"/>
              </a:tabLst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Указательным пальцем помассировать между носом и верхней губой 10 раз.</a:t>
            </a:r>
            <a:endParaRPr lang="ru-RU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08305" algn="l"/>
              </a:tabLst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Подбородок помассировать указательным пальцем</a:t>
            </a:r>
            <a:endParaRPr lang="ru-RU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08305" algn="l"/>
              </a:tabLst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шея помассировать.</a:t>
            </a:r>
            <a:endParaRPr lang="ru-RU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08305" algn="l"/>
              </a:tabLst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Руки потереть, умывание и сброс.</a:t>
            </a:r>
            <a:endParaRPr lang="ru-RU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08305" algn="l"/>
              </a:tabLst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Нажать на мизинец большим пальцем.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08305" algn="l"/>
              </a:tabLst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Массировать область ладоней.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08305" algn="l"/>
              </a:tabLs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147543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2F211B"/>
      </a:dk2>
      <a:lt2>
        <a:srgbClr val="F2F0F3"/>
      </a:lt2>
      <a:accent1>
        <a:srgbClr val="75AF45"/>
      </a:accent1>
      <a:accent2>
        <a:srgbClr val="9AA938"/>
      </a:accent2>
      <a:accent3>
        <a:srgbClr val="BE9C4B"/>
      </a:accent3>
      <a:accent4>
        <a:srgbClr val="B15E3B"/>
      </a:accent4>
      <a:accent5>
        <a:srgbClr val="C34D5B"/>
      </a:accent5>
      <a:accent6>
        <a:srgbClr val="B13B7B"/>
      </a:accent6>
      <a:hlink>
        <a:srgbClr val="C04742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256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Avenir Next LT Pro Light</vt:lpstr>
      <vt:lpstr>Calibri</vt:lpstr>
      <vt:lpstr>Rockwell Nova Light</vt:lpstr>
      <vt:lpstr>Symbol</vt:lpstr>
      <vt:lpstr>Times New Roman</vt:lpstr>
      <vt:lpstr>Wingdings</vt:lpstr>
      <vt:lpstr>LeafVTI</vt:lpstr>
      <vt:lpstr>Способы избавления от эмоционального напряжения</vt:lpstr>
      <vt:lpstr>1 способ – сесть на психологическую диету</vt:lpstr>
      <vt:lpstr>2 способ — делать упражнения.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избавления от эмоционального напряжения</dc:title>
  <dc:creator>Таня Симонова</dc:creator>
  <cp:lastModifiedBy>Таня Симонова</cp:lastModifiedBy>
  <cp:revision>2</cp:revision>
  <dcterms:created xsi:type="dcterms:W3CDTF">2022-04-18T18:07:21Z</dcterms:created>
  <dcterms:modified xsi:type="dcterms:W3CDTF">2022-04-19T09:05:20Z</dcterms:modified>
</cp:coreProperties>
</file>